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67" r:id="rId3"/>
    <p:sldId id="257" r:id="rId4"/>
    <p:sldId id="266" r:id="rId5"/>
    <p:sldId id="274" r:id="rId6"/>
    <p:sldId id="278" r:id="rId7"/>
    <p:sldId id="258" r:id="rId8"/>
    <p:sldId id="269" r:id="rId9"/>
    <p:sldId id="272" r:id="rId10"/>
    <p:sldId id="276" r:id="rId11"/>
    <p:sldId id="259" r:id="rId12"/>
    <p:sldId id="271" r:id="rId13"/>
    <p:sldId id="279" r:id="rId14"/>
    <p:sldId id="270" r:id="rId15"/>
    <p:sldId id="261" r:id="rId16"/>
    <p:sldId id="275" r:id="rId17"/>
    <p:sldId id="264" r:id="rId18"/>
    <p:sldId id="277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56" autoAdjust="0"/>
    <p:restoredTop sz="94660"/>
  </p:normalViewPr>
  <p:slideViewPr>
    <p:cSldViewPr>
      <p:cViewPr>
        <p:scale>
          <a:sx n="100" d="100"/>
          <a:sy n="100" d="100"/>
        </p:scale>
        <p:origin x="-79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B365F-3236-41F1-991F-3CF5AF92BB87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B6C5B-B1BB-4D19-80FB-C0D2826F8A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C5B-B1BB-4D19-80FB-C0D2826F8A2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C5B-B1BB-4D19-80FB-C0D2826F8A2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C5B-B1BB-4D19-80FB-C0D2826F8A2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B6C5B-B1BB-4D19-80FB-C0D2826F8A2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18C726-FA6C-434E-8C40-6BDA76023DED}" type="datetimeFigureOut">
              <a:rPr kumimoji="1" lang="ja-JP" altLang="en-US" smtClean="0"/>
              <a:pPr/>
              <a:t>2021/2/26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F6A406-758D-4A29-ADC0-FF0884C9304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冬の北アルプス遠望</a:t>
            </a:r>
            <a: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(</a:t>
            </a:r>
            <a:r>
              <a:rPr lang="ja-JP" altLang="en-US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高ボッチ高原）</a:t>
            </a:r>
            <a:endParaRPr kumimoji="1" lang="ja-JP" altLang="en-US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757246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2021/02/19</a:t>
            </a:r>
          </a:p>
          <a:p>
            <a:r>
              <a:rPr lang="en-US" altLang="ja-JP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lang="ja-JP" altLang="en-US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期　清水氏撮影</a:t>
            </a:r>
            <a:endParaRPr kumimoji="1" lang="en-US" altLang="ja-JP" b="1" dirty="0" smtClean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786454"/>
            <a:ext cx="5143536" cy="642942"/>
          </a:xfrm>
        </p:spPr>
        <p:txBody>
          <a:bodyPr>
            <a:normAutofit fontScale="90000"/>
          </a:bodyPr>
          <a:lstStyle/>
          <a:p>
            <a:r>
              <a:rPr lang="ja-JP" altLang="en-US" sz="22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林間の</a:t>
            </a:r>
            <a:r>
              <a:rPr kumimoji="1" lang="ja-JP" altLang="en-US" sz="22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常念岳</a:t>
            </a:r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24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8194" name="Picture 2" descr="C:\Users\SHINZO FUKUDA\OneDrive\ドキュメント\写真及び紀行文、エッセイ\六甲山岳会\高ボッチからアルプス\林間の常念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79"/>
            <a:ext cx="7500990" cy="4995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00232" y="5500702"/>
            <a:ext cx="5186370" cy="511156"/>
          </a:xfrm>
        </p:spPr>
        <p:txBody>
          <a:bodyPr>
            <a:normAutofit/>
          </a:bodyPr>
          <a:lstStyle/>
          <a:p>
            <a:r>
              <a:rPr lang="ja-JP" altLang="en-US" sz="2000" b="1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中央</a:t>
            </a:r>
            <a:r>
              <a:rPr kumimoji="1"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アルプス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9218" name="Picture 2" descr="C:\Users\SHINZO FUKUDA\OneDrive\ドキュメント\写真及び紀行文、エッセイ\六甲山岳会\高ボッチからアルプス\中央アルプ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3" y="714356"/>
            <a:ext cx="718653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572140"/>
            <a:ext cx="5186370" cy="511156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南アルプス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026" name="Picture 2" descr="C:\Users\SHINZO FUKUDA\OneDrive\ドキュメント\写真及び紀行文、エッセイ\六甲山岳会\高ボッチからアルプス\南アルプ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429552" cy="4948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7356" y="5500702"/>
            <a:ext cx="4857784" cy="857256"/>
          </a:xfrm>
        </p:spPr>
        <p:txBody>
          <a:bodyPr/>
          <a:lstStyle/>
          <a:p>
            <a:r>
              <a:rPr kumimoji="1" lang="ja-JP" altLang="en-US" sz="2000" b="1" dirty="0" smtClean="0">
                <a:latin typeface="HG丸ｺﾞｼｯｸM-PRO" pitchFamily="50" charset="-128"/>
                <a:ea typeface="HG丸ｺﾞｼｯｸM-PRO" pitchFamily="50" charset="-128"/>
              </a:rPr>
              <a:t>富士・南アルプス</a:t>
            </a:r>
            <a:endParaRPr kumimoji="1" lang="ja-JP" altLang="en-US" sz="20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074" name="Picture 2" descr="C:\Users\SHINZO FUKUDA\OneDrive\ドキュメント\写真及び紀行文、エッセイ\六甲山岳会\高ボッチからアルプス\富士_南アルプス_諏訪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7"/>
            <a:ext cx="7286676" cy="4853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775364"/>
            <a:ext cx="5186370" cy="511156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御　嶽　山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1266" name="Picture 2" descr="C:\Users\SHINZO FUKUDA\OneDrive\ドキュメント\写真及び紀行文、エッセイ\六甲山岳会\高ボッチからアルプス\御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722847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7356" y="5572140"/>
            <a:ext cx="5500726" cy="511156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八　ヶ　岳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2290" name="Picture 2" descr="C:\Users\SHINZO FUKUDA\OneDrive\ドキュメント\写真及び紀行文、エッセイ\六甲山岳会\高ボッチからアルプス\八ヶ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40106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643578"/>
            <a:ext cx="5143536" cy="642942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北アルプス全景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099" name="Picture 3" descr="C:\Users\SHINZO FUKUDA\OneDrive\ドキュメント\写真及び紀行文、エッセイ\六甲山岳会\高ボッチからアルプス\北アルプス全景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402" y="642918"/>
            <a:ext cx="740106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71670" y="5857892"/>
            <a:ext cx="5186370" cy="511156"/>
          </a:xfrm>
        </p:spPr>
        <p:txBody>
          <a:bodyPr>
            <a:normAutofit/>
          </a:bodyPr>
          <a:lstStyle/>
          <a:p>
            <a:r>
              <a:rPr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牧場と北アルプス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51" name="Picture 3" descr="C:\Users\SHINZO FUKUDA\OneDrive\ドキュメント\写真及び紀行文、エッセイ\六甲山岳会\高ボッチからアルプス\牧場と北アルプ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7"/>
            <a:ext cx="7572428" cy="5043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00232" y="5643578"/>
            <a:ext cx="5186370" cy="511156"/>
          </a:xfrm>
        </p:spPr>
        <p:txBody>
          <a:bodyPr>
            <a:normAutofit fontScale="90000"/>
          </a:bodyPr>
          <a:lstStyle/>
          <a:p>
            <a:r>
              <a:rPr kumimoji="1" lang="ja-JP" altLang="en-US" sz="28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登　山　道</a:t>
            </a:r>
            <a:endParaRPr kumimoji="1" lang="ja-JP" altLang="en-US" sz="28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2050" name="Picture 2" descr="C:\Users\SHINZO FUKUDA\OneDrive\ドキュメント\写真及び紀行文、エッセイ\六甲山岳会\高ボッチからアルプス\登山道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697201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ken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85728"/>
            <a:ext cx="4857784" cy="6388274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</p:pic>
      <p:cxnSp>
        <p:nvCxnSpPr>
          <p:cNvPr id="6" name="直線矢印コネクタ 5"/>
          <p:cNvCxnSpPr/>
          <p:nvPr/>
        </p:nvCxnSpPr>
        <p:spPr>
          <a:xfrm rot="16200000" flipV="1">
            <a:off x="4607719" y="3393282"/>
            <a:ext cx="1143008" cy="10715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572132" y="4500570"/>
            <a:ext cx="1071570" cy="2616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高ボッチ高原</a:t>
            </a:r>
            <a:endParaRPr kumimoji="1" lang="ja-JP" altLang="en-US" sz="11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71670" y="642918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　　　長野県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アルプス概念図</a:t>
            </a:r>
            <a:endParaRPr kumimoji="1" lang="ja-JP" altLang="en-US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57620" y="3571876"/>
            <a:ext cx="71438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諏訪湖</a:t>
            </a:r>
            <a:endParaRPr kumimoji="1" lang="ja-JP" altLang="en-US" sz="11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5918" y="5786454"/>
            <a:ext cx="5186370" cy="511156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高ボッチへの登山道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" name="Picture 2" descr="C:\Users\SHINZO FUKUDA\OneDrive\ドキュメント\写真及び紀行文、エッセイ\六甲山岳会\高ボッチからアルプス\高ボッチへの登山道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57138" y="1243202"/>
            <a:ext cx="5305852" cy="3533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643578"/>
            <a:ext cx="5143536" cy="642942"/>
          </a:xfrm>
        </p:spPr>
        <p:txBody>
          <a:bodyPr>
            <a:normAutofit/>
          </a:bodyPr>
          <a:lstStyle/>
          <a:p>
            <a:r>
              <a:rPr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高ボッチ高原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074" name="Picture 2" descr="C:\Users\SHINZO FUKUDA\OneDrive\ドキュメント\写真及び紀行文、エッセイ\六甲山岳会\高ボッチからアルプス\高ボッチ高原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084023" cy="4718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85918" y="5929330"/>
            <a:ext cx="5143536" cy="642942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安曇野盆地越しの鹿島槍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13314" name="Picture 2" descr="C:\Users\SHINZO FUKUDA\OneDrive\ドキュメント\写真及び紀行文、エッセイ\六甲山岳会\高ボッチからアルプス\安曇野盆地越しの鹿島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372269" y="1128005"/>
            <a:ext cx="5899397" cy="3929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643578"/>
            <a:ext cx="5143536" cy="642942"/>
          </a:xfrm>
        </p:spPr>
        <p:txBody>
          <a:bodyPr>
            <a:normAutofit/>
          </a:bodyPr>
          <a:lstStyle/>
          <a:p>
            <a:r>
              <a:rPr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高ボッチからの穂高連山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4098" name="Picture 2" descr="C:\Users\SHINZO FUKUDA\OneDrive\ドキュメント\写真及び紀行文、エッセイ\六甲山岳会\高ボッチからアルプス\高ボッチからの穂高連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360494" cy="4902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4546" y="5572140"/>
            <a:ext cx="5186370" cy="511156"/>
          </a:xfrm>
        </p:spPr>
        <p:txBody>
          <a:bodyPr>
            <a:normAutofit/>
          </a:bodyPr>
          <a:lstStyle/>
          <a:p>
            <a:r>
              <a:rPr kumimoji="1"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穂高から大天井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7170" name="Picture 2" descr="C:\Users\SHINZO FUKUDA\OneDrive\ドキュメント\写真及び紀行文、エッセイ\六甲山岳会\高ボッチからアルプス\穂高から大天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500042"/>
            <a:ext cx="7401061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643578"/>
            <a:ext cx="5143536" cy="642942"/>
          </a:xfrm>
        </p:spPr>
        <p:txBody>
          <a:bodyPr>
            <a:normAutofit/>
          </a:bodyPr>
          <a:lstStyle/>
          <a:p>
            <a:r>
              <a:rPr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乗　鞍　</a:t>
            </a:r>
            <a:r>
              <a:rPr kumimoji="1" lang="ja-JP" altLang="en-US" sz="20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岳</a:t>
            </a:r>
            <a:endParaRPr kumimoji="1" lang="ja-JP" altLang="en-US" sz="20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5122" name="Picture 2" descr="C:\Users\SHINZO FUKUDA\OneDrive\ドキュメント\写真及び紀行文、エッセイ\六甲山岳会\高ボッチからアルプス\乗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293799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28794" y="5715016"/>
            <a:ext cx="5143536" cy="642942"/>
          </a:xfrm>
        </p:spPr>
        <p:txBody>
          <a:bodyPr>
            <a:normAutofit fontScale="90000"/>
          </a:bodyPr>
          <a:lstStyle/>
          <a:p>
            <a:r>
              <a:rPr kumimoji="1" lang="ja-JP" altLang="en-US" sz="22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槍と常念岳</a:t>
            </a:r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/>
            </a:r>
            <a:b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2400" b="1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6146" name="Picture 2" descr="C:\Users\SHINZO FUKUDA\OneDrive\ドキュメント\写真及び紀行文、エッセイ\六甲山岳会\高ボッチからアルプス\槍と情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674" y="631824"/>
            <a:ext cx="7203193" cy="479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479</TotalTime>
  <Words>61</Words>
  <Application>Microsoft Office PowerPoint</Application>
  <PresentationFormat>画面に合わせる (4:3)</PresentationFormat>
  <Paragraphs>27</Paragraphs>
  <Slides>18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雪藤</vt:lpstr>
      <vt:lpstr>冬の北アルプス遠望 (高ボッチ高原）</vt:lpstr>
      <vt:lpstr>スライド 2</vt:lpstr>
      <vt:lpstr>高ボッチへの登山道</vt:lpstr>
      <vt:lpstr>高ボッチ高原</vt:lpstr>
      <vt:lpstr>安曇野盆地越しの鹿島槍</vt:lpstr>
      <vt:lpstr>高ボッチからの穂高連山</vt:lpstr>
      <vt:lpstr>穂高から大天井</vt:lpstr>
      <vt:lpstr>乗　鞍　岳</vt:lpstr>
      <vt:lpstr>槍と常念岳 </vt:lpstr>
      <vt:lpstr>林間の常念岳 </vt:lpstr>
      <vt:lpstr>中央アルプス</vt:lpstr>
      <vt:lpstr>南アルプス</vt:lpstr>
      <vt:lpstr>富士・南アルプス</vt:lpstr>
      <vt:lpstr>御　嶽　山</vt:lpstr>
      <vt:lpstr>八　ヶ　岳</vt:lpstr>
      <vt:lpstr>北アルプス全景</vt:lpstr>
      <vt:lpstr>牧場と北アルプス</vt:lpstr>
      <vt:lpstr>登　山　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杖突峠から守屋山 (西守屋山、東守屋山） </dc:title>
  <dc:creator>SHINZO FUKUDA</dc:creator>
  <cp:lastModifiedBy>SHINZO FUKUDA</cp:lastModifiedBy>
  <cp:revision>53</cp:revision>
  <dcterms:created xsi:type="dcterms:W3CDTF">2021-02-09T00:55:47Z</dcterms:created>
  <dcterms:modified xsi:type="dcterms:W3CDTF">2021-02-26T01:42:06Z</dcterms:modified>
</cp:coreProperties>
</file>