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7" r:id="rId4"/>
    <p:sldId id="266" r:id="rId5"/>
    <p:sldId id="268" r:id="rId6"/>
    <p:sldId id="269" r:id="rId7"/>
    <p:sldId id="272" r:id="rId8"/>
    <p:sldId id="258" r:id="rId9"/>
    <p:sldId id="259" r:id="rId10"/>
    <p:sldId id="260" r:id="rId11"/>
    <p:sldId id="271" r:id="rId12"/>
    <p:sldId id="270" r:id="rId13"/>
    <p:sldId id="261" r:id="rId14"/>
    <p:sldId id="273" r:id="rId15"/>
    <p:sldId id="263" r:id="rId16"/>
    <p:sldId id="262" r:id="rId17"/>
    <p:sldId id="264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56" autoAdjust="0"/>
    <p:restoredTop sz="94660"/>
  </p:normalViewPr>
  <p:slideViewPr>
    <p:cSldViewPr>
      <p:cViewPr>
        <p:scale>
          <a:sx n="100" d="100"/>
          <a:sy n="100" d="100"/>
        </p:scale>
        <p:origin x="-797" y="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365F-3236-41F1-991F-3CF5AF92BB87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B6C5B-B1BB-4D19-80FB-C0D2826F8A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C5B-B1BB-4D19-80FB-C0D2826F8A2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18C726-FA6C-434E-8C40-6BDA76023DED}" type="datetimeFigureOut">
              <a:rPr kumimoji="1" lang="ja-JP" altLang="en-US" smtClean="0"/>
              <a:pPr/>
              <a:t>2021/2/9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杖突</a:t>
            </a:r>
            <a:r>
              <a:rPr lang="ja-JP" altLang="en-US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峠から</a:t>
            </a:r>
            <a: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守屋山</a:t>
            </a:r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西守屋山、東守屋山</a:t>
            </a:r>
            <a: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b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75724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2021/02/06</a:t>
            </a:r>
          </a:p>
          <a:p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期　清水氏撮影</a:t>
            </a:r>
            <a:endParaRPr kumimoji="1" lang="en-US" altLang="ja-JP" b="1" dirty="0" smtClean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572140"/>
            <a:ext cx="5186370" cy="504000"/>
          </a:xfrm>
        </p:spPr>
        <p:txBody>
          <a:bodyPr>
            <a:normAutofit fontScale="90000"/>
          </a:bodyPr>
          <a:lstStyle/>
          <a:p>
            <a:r>
              <a:rPr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中央</a:t>
            </a:r>
            <a:r>
              <a:rPr kumimoji="1"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アルプス</a:t>
            </a:r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全景</a:t>
            </a:r>
          </a:p>
        </p:txBody>
      </p:sp>
      <p:pic>
        <p:nvPicPr>
          <p:cNvPr id="4098" name="Picture 2" descr="C:\Users\SHINZO FUKUDA\Downloads\中央アルプス全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6" y="642918"/>
            <a:ext cx="7567392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572140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宝剣岳・木曽駒ヶ岳</a:t>
            </a:r>
          </a:p>
        </p:txBody>
      </p:sp>
      <p:pic>
        <p:nvPicPr>
          <p:cNvPr id="28674" name="Picture 2" descr="C:\Users\SHINZO FUKUDA\Downloads\宝剣岳・木曾駒ヶ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1" y="500042"/>
            <a:ext cx="75673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572140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御嶽山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7650" name="Picture 2" descr="C:\Users\SHINZO FUKUDA\Downloads\御嶽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429552" cy="494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572140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八ケ岳連山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123" name="Picture 3" descr="C:\Users\SHINZO FUKUDA\Downloads\八ケ岳連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7"/>
            <a:ext cx="7358114" cy="4900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857892"/>
            <a:ext cx="5186370" cy="511156"/>
          </a:xfrm>
        </p:spPr>
        <p:txBody>
          <a:bodyPr>
            <a:normAutofit fontScale="90000"/>
          </a:bodyPr>
          <a:lstStyle/>
          <a:p>
            <a:r>
              <a:rPr lang="ja-JP" altLang="en-US" sz="28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硫黄岳・横岳・赤岳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22" name="Picture 2" descr="C:\Users\SHINZO FUKUDA\Downloads\硫黄岳・横岳・赤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714356"/>
            <a:ext cx="7567391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572140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夕日の権現岳</a:t>
            </a:r>
          </a:p>
        </p:txBody>
      </p:sp>
      <p:pic>
        <p:nvPicPr>
          <p:cNvPr id="7170" name="Picture 2" descr="C:\Users\SHINZO FUKUDA\Downloads\夕日の権現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1" y="500042"/>
            <a:ext cx="75673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572140"/>
            <a:ext cx="5186370" cy="511156"/>
          </a:xfrm>
        </p:spPr>
        <p:txBody>
          <a:bodyPr>
            <a:normAutofit fontScale="90000"/>
          </a:bodyPr>
          <a:lstStyle/>
          <a:p>
            <a:r>
              <a:rPr lang="ja-JP" altLang="en-US" sz="28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甲州・秩父</a:t>
            </a:r>
            <a:r>
              <a:rPr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の山々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146" name="Picture 2" descr="C:\Users\SHINZO FUKUDA\Downloads\甲州・秩父の山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1" y="500042"/>
            <a:ext cx="7567391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786454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車山・浅間山・蓼科山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8194" name="Picture 2" descr="C:\Users\SHINZO FUKUDA\Downloads\車山・浅間山・蓼科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642917"/>
            <a:ext cx="75673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643578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登山道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C:\Users\SHINZO FUKUDA\Downloads\登山道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929486" cy="4615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長野県の登山マッ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929486" cy="6357982"/>
          </a:xfrm>
          <a:prstGeom prst="rect">
            <a:avLst/>
          </a:prstGeom>
          <a:noFill/>
        </p:spPr>
      </p:pic>
      <p:cxnSp>
        <p:nvCxnSpPr>
          <p:cNvPr id="6" name="直線矢印コネクタ 5"/>
          <p:cNvCxnSpPr/>
          <p:nvPr/>
        </p:nvCxnSpPr>
        <p:spPr>
          <a:xfrm rot="10800000">
            <a:off x="4929190" y="4000504"/>
            <a:ext cx="1285884" cy="4286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143636" y="435769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守屋山</a:t>
            </a:r>
            <a:endParaRPr kumimoji="1" lang="ja-JP" altLang="en-US" sz="11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71670" y="64291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　　　長野県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アルプス概念図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29190" y="3571876"/>
            <a:ext cx="785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諏訪湖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215074" y="4357694"/>
            <a:ext cx="500066" cy="28575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143536" cy="64294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槍・穂高岳</a:t>
            </a: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218" name="Picture 2" descr="C:\Users\SHINZO FUKUDA\Downloads\槍・穂高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623942"/>
            <a:ext cx="75673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143536" cy="64294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槍・常念岳</a:t>
            </a: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42" name="Picture 2" descr="C:\Users\SHINZO FUKUDA\Downloads\槍・常念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433627"/>
            <a:ext cx="75673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143536" cy="642942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乗鞍</a:t>
            </a:r>
            <a:r>
              <a:rPr kumimoji="1" lang="ja-JP" altLang="en-US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岳</a:t>
            </a: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6626" name="Picture 2" descr="C:\Users\SHINZO FUKUDA\Downloads\乗鞍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77867"/>
            <a:ext cx="75673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715016"/>
            <a:ext cx="5143536" cy="642942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鹿島槍</a:t>
            </a:r>
            <a:r>
              <a:rPr kumimoji="1" lang="ja-JP" altLang="en-US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より北の連山</a:t>
            </a:r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9698" name="Picture 2" descr="C:\Users\SHINZO FUKUDA\Downloads\鹿島槍より北の連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286676" cy="4853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4546" y="5572140"/>
            <a:ext cx="5186370" cy="511156"/>
          </a:xfrm>
        </p:spPr>
        <p:txBody>
          <a:bodyPr>
            <a:normAutofit fontScale="90000"/>
          </a:bodyPr>
          <a:lstStyle/>
          <a:p>
            <a:r>
              <a:rPr lang="ja-JP" altLang="en-US" sz="28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諏訪湖越し</a:t>
            </a:r>
            <a:r>
              <a:rPr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の高ボッチ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0" name="Picture 2" descr="C:\Users\SHINZO FUKUDA\Downloads\諏訪湖越しの高ボッ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7" y="500042"/>
            <a:ext cx="756739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4546" y="5572140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南アルプス全景</a:t>
            </a:r>
          </a:p>
        </p:txBody>
      </p:sp>
      <p:pic>
        <p:nvPicPr>
          <p:cNvPr id="3074" name="Picture 2" descr="C:\Users\SHINZO FUKUDA\Downloads\南アルプス全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6" y="571480"/>
            <a:ext cx="7567391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341</TotalTime>
  <Words>71</Words>
  <Application>Microsoft Office PowerPoint</Application>
  <PresentationFormat>画面に合わせる (4:3)</PresentationFormat>
  <Paragraphs>23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雪藤</vt:lpstr>
      <vt:lpstr>杖突峠から守屋山 (西守屋山、東守屋山） </vt:lpstr>
      <vt:lpstr>登山道</vt:lpstr>
      <vt:lpstr>スライド 3</vt:lpstr>
      <vt:lpstr>槍・穂高岳</vt:lpstr>
      <vt:lpstr>槍・常念岳</vt:lpstr>
      <vt:lpstr>乗鞍岳</vt:lpstr>
      <vt:lpstr>鹿島槍より北の連山 </vt:lpstr>
      <vt:lpstr>諏訪湖越しの高ボッチ</vt:lpstr>
      <vt:lpstr>南アルプス全景</vt:lpstr>
      <vt:lpstr>中央アルプス全景</vt:lpstr>
      <vt:lpstr>宝剣岳・木曽駒ヶ岳</vt:lpstr>
      <vt:lpstr>御嶽山</vt:lpstr>
      <vt:lpstr>八ケ岳連山</vt:lpstr>
      <vt:lpstr>硫黄岳・横岳・赤岳</vt:lpstr>
      <vt:lpstr>夕日の権現岳</vt:lpstr>
      <vt:lpstr>甲州・秩父の山々</vt:lpstr>
      <vt:lpstr>車山・浅間山・蓼科山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杖突峠から守屋山 (西守屋山、東守屋山） </dc:title>
  <dc:creator>SHINZO FUKUDA</dc:creator>
  <cp:lastModifiedBy>SHINZO FUKUDA</cp:lastModifiedBy>
  <cp:revision>37</cp:revision>
  <dcterms:created xsi:type="dcterms:W3CDTF">2021-02-09T00:55:47Z</dcterms:created>
  <dcterms:modified xsi:type="dcterms:W3CDTF">2021-02-09T06:40:03Z</dcterms:modified>
</cp:coreProperties>
</file>